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bem interessante </a:t>
            </a:r>
          </a:p>
          <a:p>
            <a:r>
              <a:rPr lang="pt-BR" dirty="0"/>
              <a:t>a vida cá e lá: </a:t>
            </a:r>
          </a:p>
          <a:p>
            <a:r>
              <a:rPr lang="pt-BR" dirty="0"/>
              <a:t>Às vezes brilha um lindo sol, </a:t>
            </a:r>
          </a:p>
          <a:p>
            <a:r>
              <a:rPr lang="pt-BR" dirty="0"/>
              <a:t>às vezes trevas há.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Porém, se desejares </a:t>
            </a:r>
          </a:p>
          <a:p>
            <a:r>
              <a:rPr lang="pt-BR" dirty="0"/>
              <a:t>ter vida em Jesus, </a:t>
            </a:r>
          </a:p>
          <a:p>
            <a:r>
              <a:rPr lang="pt-BR" dirty="0"/>
              <a:t>Verás que o mal ao seu </a:t>
            </a:r>
          </a:p>
          <a:p>
            <a:r>
              <a:rPr lang="pt-BR" dirty="0"/>
              <a:t>redor dissipa-se com a luz. </a:t>
            </a:r>
          </a:p>
        </p:txBody>
      </p:sp>
    </p:spTree>
    <p:extLst>
      <p:ext uri="{BB962C8B-B14F-4D97-AF65-F5344CB8AC3E}">
        <p14:creationId xmlns:p14="http://schemas.microsoft.com/office/powerpoint/2010/main" val="236841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2E8D96-68E2-4574-BDB4-2ADF223161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 sorri, </a:t>
            </a:r>
          </a:p>
          <a:p>
            <a:r>
              <a:rPr lang="pt-BR" dirty="0"/>
              <a:t>conserva o teu sorriso; </a:t>
            </a:r>
          </a:p>
          <a:p>
            <a:r>
              <a:rPr lang="pt-BR" dirty="0"/>
              <a:t>Sim, sorri, </a:t>
            </a:r>
          </a:p>
          <a:p>
            <a:r>
              <a:rPr lang="pt-BR" dirty="0"/>
              <a:t>e nuvens passarão. </a:t>
            </a:r>
          </a:p>
        </p:txBody>
      </p:sp>
    </p:spTree>
    <p:extLst>
      <p:ext uri="{BB962C8B-B14F-4D97-AF65-F5344CB8AC3E}">
        <p14:creationId xmlns:p14="http://schemas.microsoft.com/office/powerpoint/2010/main" val="184561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33ADC5-EA8E-468A-B99E-D4097909D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sorri, </a:t>
            </a:r>
          </a:p>
          <a:p>
            <a:r>
              <a:rPr lang="pt-BR" dirty="0"/>
              <a:t>conserva teu sorriso, </a:t>
            </a:r>
          </a:p>
          <a:p>
            <a:r>
              <a:rPr lang="pt-BR" dirty="0"/>
              <a:t>Trazendo assim a </a:t>
            </a:r>
          </a:p>
          <a:p>
            <a:r>
              <a:rPr lang="pt-BR" dirty="0"/>
              <a:t>paz a muito coração.</a:t>
            </a:r>
          </a:p>
        </p:txBody>
      </p:sp>
    </p:spTree>
    <p:extLst>
      <p:ext uri="{BB962C8B-B14F-4D97-AF65-F5344CB8AC3E}">
        <p14:creationId xmlns:p14="http://schemas.microsoft.com/office/powerpoint/2010/main" val="286182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Portanto, alegria </a:t>
            </a:r>
          </a:p>
          <a:p>
            <a:r>
              <a:rPr lang="pt-BR" dirty="0"/>
              <a:t>espalhe em teu viver, </a:t>
            </a:r>
          </a:p>
          <a:p>
            <a:r>
              <a:rPr lang="pt-BR" dirty="0"/>
              <a:t>E mostre ao mundo que a </a:t>
            </a:r>
          </a:p>
          <a:p>
            <a:r>
              <a:rPr lang="pt-BR" dirty="0"/>
              <a:t>vida em Cristo é prazer. </a:t>
            </a:r>
          </a:p>
        </p:txBody>
      </p:sp>
    </p:spTree>
    <p:extLst>
      <p:ext uri="{BB962C8B-B14F-4D97-AF65-F5344CB8AC3E}">
        <p14:creationId xmlns:p14="http://schemas.microsoft.com/office/powerpoint/2010/main" val="890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Imite o Modelo, evite se exaltar. </a:t>
            </a:r>
          </a:p>
          <a:p>
            <a:r>
              <a:rPr lang="pt-BR" dirty="0"/>
              <a:t>Decida, por princípio, </a:t>
            </a:r>
          </a:p>
          <a:p>
            <a:r>
              <a:rPr lang="pt-BR" dirty="0"/>
              <a:t>sempre a Cristo agradar.</a:t>
            </a:r>
          </a:p>
        </p:txBody>
      </p:sp>
    </p:spTree>
    <p:extLst>
      <p:ext uri="{BB962C8B-B14F-4D97-AF65-F5344CB8AC3E}">
        <p14:creationId xmlns:p14="http://schemas.microsoft.com/office/powerpoint/2010/main" val="378701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2E8D96-68E2-4574-BDB4-2ADF223161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 sorri, </a:t>
            </a:r>
          </a:p>
          <a:p>
            <a:r>
              <a:rPr lang="pt-BR" dirty="0"/>
              <a:t>conserva o teu sorriso; </a:t>
            </a:r>
          </a:p>
          <a:p>
            <a:r>
              <a:rPr lang="pt-BR" dirty="0"/>
              <a:t>Sim, sorri, </a:t>
            </a:r>
          </a:p>
          <a:p>
            <a:r>
              <a:rPr lang="pt-BR" dirty="0"/>
              <a:t>e nuvens passarão. </a:t>
            </a:r>
          </a:p>
        </p:txBody>
      </p:sp>
    </p:spTree>
    <p:extLst>
      <p:ext uri="{BB962C8B-B14F-4D97-AF65-F5344CB8AC3E}">
        <p14:creationId xmlns:p14="http://schemas.microsoft.com/office/powerpoint/2010/main" val="252031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CONSERVA TEU SORRISO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33ADC5-EA8E-468A-B99E-D4097909D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sorri, </a:t>
            </a:r>
          </a:p>
          <a:p>
            <a:r>
              <a:rPr lang="pt-BR" dirty="0"/>
              <a:t>conserva teu sorriso, </a:t>
            </a:r>
          </a:p>
          <a:p>
            <a:r>
              <a:rPr lang="pt-BR" dirty="0"/>
              <a:t>Trazendo assim a </a:t>
            </a:r>
          </a:p>
          <a:p>
            <a:r>
              <a:rPr lang="pt-BR" dirty="0"/>
              <a:t>paz a muito coração.</a:t>
            </a:r>
          </a:p>
        </p:txBody>
      </p:sp>
    </p:spTree>
    <p:extLst>
      <p:ext uri="{BB962C8B-B14F-4D97-AF65-F5344CB8AC3E}">
        <p14:creationId xmlns:p14="http://schemas.microsoft.com/office/powerpoint/2010/main" val="37383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180</Words>
  <Application>Microsoft Office PowerPoint</Application>
  <PresentationFormat>Apresentação na tela (16:9)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CONSERVA TEU SORRISO</vt:lpstr>
      <vt:lpstr>CONSERVA TEU SORRISO</vt:lpstr>
      <vt:lpstr>CONSERVA TEU SORRISO</vt:lpstr>
      <vt:lpstr>CONSERVA TEU SORRISO</vt:lpstr>
      <vt:lpstr>CONSERVA TEU SORRISO</vt:lpstr>
      <vt:lpstr>CONSERVA TEU SORRISO</vt:lpstr>
      <vt:lpstr>CONSERVA TEU SORRISO</vt:lpstr>
      <vt:lpstr>CONSERVA TEU SORRISO</vt:lpstr>
      <vt:lpstr>CONSERVA TEU SORRISO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2019-06-12T23:12:37Z</dcterms:modified>
</cp:coreProperties>
</file>